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2" r:id="rId4"/>
    <p:sldId id="257" r:id="rId5"/>
    <p:sldId id="258" r:id="rId6"/>
    <p:sldId id="261" r:id="rId7"/>
    <p:sldId id="268" r:id="rId8"/>
    <p:sldId id="260" r:id="rId9"/>
    <p:sldId id="263" r:id="rId10"/>
    <p:sldId id="264" r:id="rId11"/>
    <p:sldId id="265" r:id="rId12"/>
    <p:sldId id="267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20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DFB5D-E3B2-4DBD-8248-56F0CC8DC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07963"/>
            <a:ext cx="8791575" cy="1516563"/>
          </a:xfrm>
        </p:spPr>
        <p:txBody>
          <a:bodyPr/>
          <a:lstStyle/>
          <a:p>
            <a:r>
              <a:rPr lang="en-GB" dirty="0"/>
              <a:t>GIP presentation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075484-7102-4CE1-815F-858EBD976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1773238"/>
            <a:ext cx="8791575" cy="1655762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The pinball machine by Robin </a:t>
            </a:r>
            <a:r>
              <a:rPr lang="en-GB" sz="2400" dirty="0" err="1">
                <a:solidFill>
                  <a:schemeClr val="tx1"/>
                </a:solidFill>
              </a:rPr>
              <a:t>monsere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6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6464C-E531-4792-800C-2EEB7FF2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How? – Code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DF9FD3-DF95-4789-AB29-10ABE6ABD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Arduino IDE</a:t>
            </a:r>
          </a:p>
          <a:p>
            <a:r>
              <a:rPr lang="en-GB" dirty="0"/>
              <a:t>C++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036595A-3E43-439A-837F-B4C5FADA5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2"/>
          <a:stretch/>
        </p:blipFill>
        <p:spPr>
          <a:xfrm>
            <a:off x="6937694" y="50334"/>
            <a:ext cx="3749880" cy="677830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91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CA38B-4BA5-4B2C-9A1F-CDB6DE42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2FAB248-608E-43AD-805C-6FFF5657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TIMING!</a:t>
            </a:r>
          </a:p>
          <a:p>
            <a:r>
              <a:rPr lang="en-GB" dirty="0"/>
              <a:t>Design Mistake</a:t>
            </a:r>
          </a:p>
          <a:p>
            <a:r>
              <a:rPr lang="en-GB" dirty="0" smtClean="0"/>
              <a:t>Wrong MOSFET</a:t>
            </a:r>
          </a:p>
          <a:p>
            <a:r>
              <a:rPr lang="en-GB" dirty="0" smtClean="0"/>
              <a:t>Not Loud </a:t>
            </a:r>
            <a:r>
              <a:rPr lang="en-GB" dirty="0" smtClean="0"/>
              <a:t>E</a:t>
            </a:r>
            <a:r>
              <a:rPr lang="en-GB" dirty="0" smtClean="0"/>
              <a:t>nough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Afbeelding 6" descr="Afbeelding met tekst, elektronica, rekenmachine, blauw&#10;&#10;Automatisch gegenereerde beschrijving">
            <a:extLst>
              <a:ext uri="{FF2B5EF4-FFF2-40B4-BE49-F238E27FC236}">
                <a16:creationId xmlns:a16="http://schemas.microsoft.com/office/drawing/2014/main" id="{7A70A180-6CDA-4E46-90CC-EE549CAB2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4" y="1357803"/>
            <a:ext cx="3396227" cy="367665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4F5AED74-C907-4F28-8FB9-711EE9929874}"/>
              </a:ext>
            </a:extLst>
          </p:cNvPr>
          <p:cNvSpPr/>
          <p:nvPr/>
        </p:nvSpPr>
        <p:spPr>
          <a:xfrm>
            <a:off x="7038363" y="2836373"/>
            <a:ext cx="1006679" cy="4278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Afbeelding 9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70200BAE-AA52-4E0E-9D22-576632E4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96" y="3264212"/>
            <a:ext cx="1254811" cy="1278674"/>
          </a:xfrm>
          <a:prstGeom prst="rect">
            <a:avLst/>
          </a:prstGeom>
        </p:spPr>
      </p:pic>
      <p:sp>
        <p:nvSpPr>
          <p:cNvPr id="4" name="Kruis 3"/>
          <p:cNvSpPr/>
          <p:nvPr/>
        </p:nvSpPr>
        <p:spPr>
          <a:xfrm rot="3865128">
            <a:off x="4106822" y="2915362"/>
            <a:ext cx="1581157" cy="1581157"/>
          </a:xfrm>
          <a:prstGeom prst="plus">
            <a:avLst>
              <a:gd name="adj" fmla="val 471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2.08333E-7 0.193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DE867-1ADD-4335-86F2-DE43B955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46F44E-1D59-4031-8F70-23C45D717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49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DA751-D7F9-4930-9229-981C0708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it work?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53CC30-4CAB-491F-B274-E2F99766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No, not yet…</a:t>
            </a:r>
          </a:p>
        </p:txBody>
      </p:sp>
    </p:spTree>
    <p:extLst>
      <p:ext uri="{BB962C8B-B14F-4D97-AF65-F5344CB8AC3E}">
        <p14:creationId xmlns:p14="http://schemas.microsoft.com/office/powerpoint/2010/main" val="15770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B31F6-1C3C-427E-8436-76A9991A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parts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DB632D91-C242-4BB3-AEBF-D62DE5493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580" y="2097088"/>
            <a:ext cx="3439315" cy="3541712"/>
          </a:xfrm>
        </p:spPr>
      </p:pic>
    </p:spTree>
    <p:extLst>
      <p:ext uri="{BB962C8B-B14F-4D97-AF65-F5344CB8AC3E}">
        <p14:creationId xmlns:p14="http://schemas.microsoft.com/office/powerpoint/2010/main" val="20787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FEB36-7535-4BD6-8E18-CBCC17E9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external partner/company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40A32F-34F8-4639-AB2A-291640A8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B821B-B0B2-4E36-A8E7-14EECA09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 pinball machine?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2812EA-38FF-4815-8E98-79A34CAB0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Had a lot of ideas</a:t>
            </a:r>
          </a:p>
          <a:p>
            <a:r>
              <a:rPr lang="en-GB" dirty="0"/>
              <a:t>Has electronics/software/hardware</a:t>
            </a:r>
          </a:p>
          <a:p>
            <a:r>
              <a:rPr lang="en-GB" dirty="0"/>
              <a:t>Wanted to learn RFID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83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8EE2E1-2779-41D0-AC41-CB54FEC6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Sketches</a:t>
            </a:r>
          </a:p>
          <a:p>
            <a:r>
              <a:rPr lang="en-GB" dirty="0"/>
              <a:t>3D Drawing</a:t>
            </a:r>
          </a:p>
          <a:p>
            <a:r>
              <a:rPr lang="en-GB" dirty="0"/>
              <a:t>Printing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A01336F-67E5-4079-9E99-3D614844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33" y="1817070"/>
            <a:ext cx="2569674" cy="266269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53E0F97-FA78-4F1A-AC61-216F6439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016" y="4231321"/>
            <a:ext cx="1931636" cy="155988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94DEDFB-2BD8-416F-AB7A-F644D3DE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77688" y="4231321"/>
            <a:ext cx="1931636" cy="155988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FE4D62C9-7BFF-4B4D-8400-CCA32F480E0D}"/>
              </a:ext>
            </a:extLst>
          </p:cNvPr>
          <p:cNvSpPr txBox="1">
            <a:spLocks/>
          </p:cNvSpPr>
          <p:nvPr/>
        </p:nvSpPr>
        <p:spPr>
          <a:xfrm>
            <a:off x="1141412" y="618518"/>
            <a:ext cx="5894387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How? – 3D Printing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D62C9-7BFF-4B4D-8400-CCA32F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dirty="0"/>
              <a:t>How? – pinball machine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148751-61E7-4466-9AF6-238B61D1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GB" dirty="0"/>
              <a:t>Wood</a:t>
            </a:r>
          </a:p>
          <a:p>
            <a:r>
              <a:rPr lang="en-GB" dirty="0"/>
              <a:t>Marble Tracks</a:t>
            </a:r>
          </a:p>
          <a:p>
            <a:r>
              <a:rPr lang="en-GB" dirty="0" err="1"/>
              <a:t>Solanoids</a:t>
            </a:r>
            <a:endParaRPr lang="en-GB" dirty="0"/>
          </a:p>
          <a:p>
            <a:r>
              <a:rPr lang="en-GB" dirty="0"/>
              <a:t>30cm*45cm*25cm</a:t>
            </a:r>
          </a:p>
        </p:txBody>
      </p:sp>
      <p:pic>
        <p:nvPicPr>
          <p:cNvPr id="5" name="Afbeelding 4" descr="Afbeelding met binnen&#10;&#10;Automatisch gegenereerde beschrijving">
            <a:extLst>
              <a:ext uri="{FF2B5EF4-FFF2-40B4-BE49-F238E27FC236}">
                <a16:creationId xmlns:a16="http://schemas.microsoft.com/office/drawing/2014/main" id="{76A147BE-2FCB-4056-8135-BC3A56DF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0" b="1"/>
          <a:stretch/>
        </p:blipFill>
        <p:spPr>
          <a:xfrm>
            <a:off x="8549316" y="1661659"/>
            <a:ext cx="2501272" cy="353468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Afbeelding 14" descr="Afbeelding met fluiten&#10;&#10;Automatisch gegenereerde beschrijving">
            <a:extLst>
              <a:ext uri="{FF2B5EF4-FFF2-40B4-BE49-F238E27FC236}">
                <a16:creationId xmlns:a16="http://schemas.microsoft.com/office/drawing/2014/main" id="{6B277280-D3EE-4970-B8C4-CC3BB261B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49338">
            <a:off x="5047156" y="4697962"/>
            <a:ext cx="966865" cy="100038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08682C6-F32D-487B-BA65-6C7195B17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870" y="2768087"/>
            <a:ext cx="2270060" cy="16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_20210422_174403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" end="996.880199999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62127" y="2224087"/>
            <a:ext cx="2324746" cy="4132676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FE4D62C9-7BFF-4B4D-8400-CCA32F48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GB" dirty="0"/>
              <a:t>How? – </a:t>
            </a:r>
            <a:r>
              <a:rPr lang="en-GB" dirty="0"/>
              <a:t>flippers</a:t>
            </a:r>
            <a:endParaRPr lang="en-GB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9280" r="19554" b="3353"/>
          <a:stretch/>
        </p:blipFill>
        <p:spPr>
          <a:xfrm rot="5400000">
            <a:off x="3985599" y="3136761"/>
            <a:ext cx="4141423" cy="231607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17254" b="12781"/>
          <a:stretch/>
        </p:blipFill>
        <p:spPr>
          <a:xfrm rot="5400000">
            <a:off x="330889" y="3131541"/>
            <a:ext cx="4127058" cy="2312151"/>
          </a:xfrm>
          <a:prstGeom prst="rect">
            <a:avLst/>
          </a:prstGeom>
        </p:spPr>
      </p:pic>
      <p:sp>
        <p:nvSpPr>
          <p:cNvPr id="8" name="Pijl-omhoog 7"/>
          <p:cNvSpPr/>
          <p:nvPr/>
        </p:nvSpPr>
        <p:spPr>
          <a:xfrm>
            <a:off x="6565900" y="2719465"/>
            <a:ext cx="330200" cy="7239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Pijl-omhoog 8"/>
          <p:cNvSpPr/>
          <p:nvPr/>
        </p:nvSpPr>
        <p:spPr>
          <a:xfrm rot="10800000">
            <a:off x="2708691" y="5156200"/>
            <a:ext cx="330200" cy="7239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Gekromde pijl-rechts 9"/>
          <p:cNvSpPr/>
          <p:nvPr/>
        </p:nvSpPr>
        <p:spPr>
          <a:xfrm rot="21078680" flipH="1" flipV="1">
            <a:off x="5645537" y="5284865"/>
            <a:ext cx="357188" cy="7366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Gekromde pijl-rechts 10"/>
          <p:cNvSpPr/>
          <p:nvPr/>
        </p:nvSpPr>
        <p:spPr>
          <a:xfrm rot="10482519" flipV="1">
            <a:off x="1742553" y="5278749"/>
            <a:ext cx="348606" cy="7366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3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A17BD-D1AD-4A9E-8E06-E8AAEB46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dirty="0"/>
              <a:t>How? – Electronics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BA3ED9-2947-4E11-B275-B9394803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GB" dirty="0"/>
              <a:t>Sketches</a:t>
            </a:r>
          </a:p>
          <a:p>
            <a:r>
              <a:rPr lang="en-GB" dirty="0"/>
              <a:t>Connect and Test</a:t>
            </a:r>
          </a:p>
          <a:p>
            <a:r>
              <a:rPr lang="en-GB" dirty="0"/>
              <a:t>Soldering</a:t>
            </a:r>
          </a:p>
          <a:p>
            <a:r>
              <a:rPr lang="en-GB" dirty="0"/>
              <a:t>Arduino Mega/Uno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94120CC-14E8-4B3A-8195-5755A9120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0"/>
          <a:stretch/>
        </p:blipFill>
        <p:spPr>
          <a:xfrm>
            <a:off x="7035799" y="313024"/>
            <a:ext cx="3920498" cy="3287428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D1432D1-BE8C-481E-B040-2E7CEB4CA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3" b="9504"/>
          <a:stretch/>
        </p:blipFill>
        <p:spPr>
          <a:xfrm>
            <a:off x="7035799" y="3810000"/>
            <a:ext cx="3920498" cy="259080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69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8" name="Afbeelding 67" descr="Afbeelding met elektronica&#10;&#10;Automatisch gegenereerde beschrijving">
            <a:extLst>
              <a:ext uri="{FF2B5EF4-FFF2-40B4-BE49-F238E27FC236}">
                <a16:creationId xmlns:a16="http://schemas.microsoft.com/office/drawing/2014/main" id="{F8619A27-311E-433C-9E61-35A2B36A0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271" y="121841"/>
            <a:ext cx="8789457" cy="65920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2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1070</TotalTime>
  <Words>94</Words>
  <Application>Microsoft Office PowerPoint</Application>
  <PresentationFormat>Breedbeeld</PresentationFormat>
  <Paragraphs>35</Paragraphs>
  <Slides>13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Circuit</vt:lpstr>
      <vt:lpstr>GIP presentation </vt:lpstr>
      <vt:lpstr>2 parts</vt:lpstr>
      <vt:lpstr>No external partner/company</vt:lpstr>
      <vt:lpstr>Why a pinball machine?</vt:lpstr>
      <vt:lpstr>PowerPoint-presentatie</vt:lpstr>
      <vt:lpstr>How? – pinball machine</vt:lpstr>
      <vt:lpstr>How? – flippers</vt:lpstr>
      <vt:lpstr>How? – Electronics</vt:lpstr>
      <vt:lpstr>PowerPoint-presentatie</vt:lpstr>
      <vt:lpstr>How? – Code</vt:lpstr>
      <vt:lpstr>Issues</vt:lpstr>
      <vt:lpstr>What did I learn</vt:lpstr>
      <vt:lpstr>Does it work?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GIP presentation </dc:title>
  <dc:creator>Monseré Robin</dc:creator>
  <cp:lastModifiedBy>Monseré Robin</cp:lastModifiedBy>
  <cp:revision>34</cp:revision>
  <dcterms:created xsi:type="dcterms:W3CDTF">2021-05-11T17:04:13Z</dcterms:created>
  <dcterms:modified xsi:type="dcterms:W3CDTF">2021-05-17T14:43:10Z</dcterms:modified>
</cp:coreProperties>
</file>